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68" r:id="rId18"/>
    <p:sldId id="274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81740"/>
            <a:ext cx="4758431" cy="5220069"/>
          </a:xfrm>
        </p:spPr>
        <p:txBody>
          <a:bodyPr>
            <a:noAutofit/>
          </a:bodyPr>
          <a:lstStyle/>
          <a:p>
            <a:r>
              <a:rPr lang="en-US" sz="6000" dirty="0"/>
              <a:t>WHAT </a:t>
            </a:r>
            <a:br>
              <a:rPr lang="en-US" sz="6000" dirty="0"/>
            </a:br>
            <a:r>
              <a:rPr lang="en-US" sz="6000" dirty="0">
                <a:solidFill>
                  <a:srgbClr val="FF0000"/>
                </a:solidFill>
              </a:rPr>
              <a:t>NOT</a:t>
            </a:r>
            <a:r>
              <a:rPr lang="en-US" sz="6000" dirty="0"/>
              <a:t> </a:t>
            </a:r>
            <a:br>
              <a:rPr lang="en-US" sz="6000" dirty="0"/>
            </a:br>
            <a:r>
              <a:rPr lang="en-US" sz="6000" dirty="0"/>
              <a:t>TO DO</a:t>
            </a:r>
            <a:br>
              <a:rPr lang="en-US" sz="6000" dirty="0"/>
            </a:br>
            <a:r>
              <a:rPr lang="en-US" sz="6000" dirty="0"/>
              <a:t>IN THE OFFICE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463" y="5220069"/>
            <a:ext cx="4909351" cy="1371599"/>
          </a:xfrm>
        </p:spPr>
        <p:txBody>
          <a:bodyPr/>
          <a:lstStyle/>
          <a:p>
            <a:r>
              <a:rPr lang="en-US" dirty="0"/>
              <a:t>-By SOHAM PAL</a:t>
            </a:r>
          </a:p>
          <a:p>
            <a:r>
              <a:rPr lang="en-US" dirty="0"/>
              <a:t>(XBBNH7S)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3FC9E-A179-45FD-9808-F568519B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20" y="0"/>
            <a:ext cx="655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DD1C6B-6F7B-401C-BB3C-970B1290F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1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41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538F3-60B0-45C5-8B2E-FE87C0C6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" y="0"/>
            <a:ext cx="1218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AAB7F-99C0-42E2-B275-E953A2B6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8140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C9A6B74-583E-4575-9089-28FFB6AFDB3E}"/>
              </a:ext>
            </a:extLst>
          </p:cNvPr>
          <p:cNvSpPr txBox="1">
            <a:spLocks/>
          </p:cNvSpPr>
          <p:nvPr/>
        </p:nvSpPr>
        <p:spPr>
          <a:xfrm>
            <a:off x="6631619" y="1332759"/>
            <a:ext cx="4501827" cy="318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There’s  a fine gap between emotional stupidity and IQ</a:t>
            </a:r>
          </a:p>
          <a:p>
            <a:r>
              <a:rPr lang="en-US" dirty="0">
                <a:solidFill>
                  <a:schemeClr val="tx1"/>
                </a:solidFill>
              </a:rPr>
              <a:t>--Daniel </a:t>
            </a:r>
            <a:r>
              <a:rPr lang="en-US" dirty="0" err="1">
                <a:solidFill>
                  <a:schemeClr val="tx1"/>
                </a:solidFill>
              </a:rPr>
              <a:t>goleman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F83AA-9657-4D8E-A063-565E490D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2651E4-ABCC-47EB-B6B9-D8DC385C0B54}"/>
              </a:ext>
            </a:extLst>
          </p:cNvPr>
          <p:cNvSpPr txBox="1">
            <a:spLocks/>
          </p:cNvSpPr>
          <p:nvPr/>
        </p:nvSpPr>
        <p:spPr>
          <a:xfrm>
            <a:off x="7039991" y="146688"/>
            <a:ext cx="5237825" cy="2509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 A TEAM PLAYER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7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52664-4FDA-404D-865F-6D0CADEA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039991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F86E3B1-B467-47BE-A971-A26D367FB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0C3DD3-8EFD-4200-B47B-0FF22BF704A3}"/>
              </a:ext>
            </a:extLst>
          </p:cNvPr>
          <p:cNvSpPr txBox="1">
            <a:spLocks/>
          </p:cNvSpPr>
          <p:nvPr/>
        </p:nvSpPr>
        <p:spPr>
          <a:xfrm>
            <a:off x="7039991" y="146688"/>
            <a:ext cx="5237825" cy="2509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 WORKPLACE BULLYING OR RUDE COMMENTS</a:t>
            </a:r>
          </a:p>
        </p:txBody>
      </p:sp>
    </p:spTree>
    <p:extLst>
      <p:ext uri="{BB962C8B-B14F-4D97-AF65-F5344CB8AC3E}">
        <p14:creationId xmlns:p14="http://schemas.microsoft.com/office/powerpoint/2010/main" val="378002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9991" y="146688"/>
            <a:ext cx="5237825" cy="2509213"/>
          </a:xfrm>
        </p:spPr>
        <p:txBody>
          <a:bodyPr>
            <a:normAutofit/>
          </a:bodyPr>
          <a:lstStyle/>
          <a:p>
            <a:r>
              <a:rPr lang="en-US" dirty="0"/>
              <a:t>DON’T IGNORE YOUR BOSS’ LYNC</a:t>
            </a:r>
            <a:br>
              <a:rPr lang="en-US" dirty="0"/>
            </a:br>
            <a:r>
              <a:rPr lang="en-US" dirty="0"/>
              <a:t>MGS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55552-8F04-4DF0-9F4C-C4CA9D39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403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6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FE5DA-9650-48E1-8349-8E7AEB57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8203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97E636-3CE1-4DF1-9755-6DAE7E1A22D3}"/>
              </a:ext>
            </a:extLst>
          </p:cNvPr>
          <p:cNvSpPr txBox="1">
            <a:spLocks/>
          </p:cNvSpPr>
          <p:nvPr/>
        </p:nvSpPr>
        <p:spPr>
          <a:xfrm>
            <a:off x="7063666" y="148167"/>
            <a:ext cx="5065559" cy="2509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DON’T GIVE IN </a:t>
            </a:r>
          </a:p>
          <a:p>
            <a:r>
              <a:rPr lang="en-US" dirty="0"/>
              <a:t>TO THE</a:t>
            </a:r>
          </a:p>
          <a:p>
            <a:r>
              <a:rPr lang="en-US" dirty="0"/>
              <a:t> DARK DESIRES</a:t>
            </a:r>
          </a:p>
        </p:txBody>
      </p:sp>
    </p:spTree>
    <p:extLst>
      <p:ext uri="{BB962C8B-B14F-4D97-AF65-F5344CB8AC3E}">
        <p14:creationId xmlns:p14="http://schemas.microsoft.com/office/powerpoint/2010/main" val="213021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BCF38-AA09-4B33-A180-C4C9C619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6360"/>
            <a:ext cx="12221083" cy="68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25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82544-CDA6-4224-805E-479AD64E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E76CF-8C28-44F2-B8C1-2453EA4B3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0"/>
            <a:ext cx="47625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3697343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(only for those </a:t>
            </a:r>
            <a:br>
              <a:rPr lang="en-US" dirty="0"/>
            </a:br>
            <a:r>
              <a:rPr lang="en-US" dirty="0"/>
              <a:t>who </a:t>
            </a:r>
            <a:br>
              <a:rPr lang="en-US" dirty="0"/>
            </a:br>
            <a:r>
              <a:rPr lang="en-US" dirty="0"/>
              <a:t>are awake)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18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14E2F-20D7-4FC9-B3BF-047DFA7805FA}"/>
              </a:ext>
            </a:extLst>
          </p:cNvPr>
          <p:cNvSpPr txBox="1">
            <a:spLocks/>
          </p:cNvSpPr>
          <p:nvPr/>
        </p:nvSpPr>
        <p:spPr>
          <a:xfrm>
            <a:off x="1981200" y="15778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Everyday, </a:t>
            </a:r>
            <a:r>
              <a:rPr lang="en-US" dirty="0">
                <a:solidFill>
                  <a:srgbClr val="C00000"/>
                </a:solidFill>
              </a:rPr>
              <a:t>we</a:t>
            </a:r>
            <a:r>
              <a:rPr lang="en-US" dirty="0">
                <a:solidFill>
                  <a:srgbClr val="002060"/>
                </a:solidFill>
              </a:rPr>
              <a:t> live in </a:t>
            </a:r>
            <a:r>
              <a:rPr lang="en-US" dirty="0">
                <a:solidFill>
                  <a:srgbClr val="C00000"/>
                </a:solidFill>
              </a:rPr>
              <a:t>TWO WORLDS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0F2BA-8B4A-4D5F-90C5-81FB03DA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1" y="1300785"/>
            <a:ext cx="4042731" cy="4642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6FAF1-0F8A-4684-A035-8808B2F8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18" y="1300785"/>
            <a:ext cx="4305798" cy="464281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732DA2B-0A1A-4002-945C-9D18F90DDD54}"/>
              </a:ext>
            </a:extLst>
          </p:cNvPr>
          <p:cNvSpPr txBox="1">
            <a:spLocks/>
          </p:cNvSpPr>
          <p:nvPr/>
        </p:nvSpPr>
        <p:spPr>
          <a:xfrm>
            <a:off x="786721" y="6019801"/>
            <a:ext cx="4104875" cy="65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35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CDF2D8F-D9D5-456B-AC99-D2F0AB46F12D}"/>
              </a:ext>
            </a:extLst>
          </p:cNvPr>
          <p:cNvSpPr txBox="1">
            <a:spLocks/>
          </p:cNvSpPr>
          <p:nvPr/>
        </p:nvSpPr>
        <p:spPr>
          <a:xfrm>
            <a:off x="-97653" y="5622525"/>
            <a:ext cx="1221567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PRIVATE WORLD                                  CORPORATE WORLD   </a:t>
            </a:r>
          </a:p>
        </p:txBody>
      </p:sp>
    </p:spTree>
    <p:extLst>
      <p:ext uri="{BB962C8B-B14F-4D97-AF65-F5344CB8AC3E}">
        <p14:creationId xmlns:p14="http://schemas.microsoft.com/office/powerpoint/2010/main" val="104368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3797-F0C0-41B7-B4BC-B415FDC8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95" y="724592"/>
            <a:ext cx="5356611" cy="53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2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2" descr="C:\Users\XBBNH7S\Desktop\ppt\tedx-toulon-emotions-at-work-10-638.jpg">
            <a:extLst>
              <a:ext uri="{FF2B5EF4-FFF2-40B4-BE49-F238E27FC236}">
                <a16:creationId xmlns:a16="http://schemas.microsoft.com/office/drawing/2014/main" id="{E138D557-FE97-4DED-A4A5-39D94808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51" y="1089703"/>
            <a:ext cx="5713521" cy="544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C0CB9-5EFE-4ADB-9677-5403F1B7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9703"/>
            <a:ext cx="5914991" cy="539095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3BE721E-816F-418E-9C6F-D8559DF6965A}"/>
              </a:ext>
            </a:extLst>
          </p:cNvPr>
          <p:cNvSpPr txBox="1">
            <a:spLocks/>
          </p:cNvSpPr>
          <p:nvPr/>
        </p:nvSpPr>
        <p:spPr>
          <a:xfrm>
            <a:off x="1751012" y="-18279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Control your Emotions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2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6E40D4-9C07-4ACA-A94D-B9A053D402F4}"/>
              </a:ext>
            </a:extLst>
          </p:cNvPr>
          <p:cNvSpPr txBox="1">
            <a:spLocks/>
          </p:cNvSpPr>
          <p:nvPr/>
        </p:nvSpPr>
        <p:spPr>
          <a:xfrm>
            <a:off x="1714870" y="-3195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CASUAL FRIDAYS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AF52C-7CAD-42E8-8E00-B4728B29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0" y="823404"/>
            <a:ext cx="5743297" cy="5706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1A044-E51E-445F-9B8B-CE908E1A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17" y="879630"/>
            <a:ext cx="5587060" cy="56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3A6AD-7BB3-46F5-AEA0-3D52687B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23" y="854362"/>
            <a:ext cx="8942142" cy="60036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AFC59A-FE48-44D4-8CE7-86F79E515737}"/>
              </a:ext>
            </a:extLst>
          </p:cNvPr>
          <p:cNvSpPr txBox="1">
            <a:spLocks/>
          </p:cNvSpPr>
          <p:nvPr/>
        </p:nvSpPr>
        <p:spPr>
          <a:xfrm>
            <a:off x="1751012" y="-18279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Qualities of perfect employee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20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C6CEE-EB58-41C3-983F-20A54EFA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668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7478" y="90197"/>
            <a:ext cx="8689976" cy="87001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9160" y="1233196"/>
            <a:ext cx="4501827" cy="31878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PSYCOPATH</a:t>
            </a:r>
          </a:p>
          <a:p>
            <a:r>
              <a:rPr lang="en-US" dirty="0">
                <a:solidFill>
                  <a:schemeClr val="tx1"/>
                </a:solidFill>
              </a:rPr>
              <a:t>Not thinking of what people might think of them and manipulating them to do your 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90EF89-0EE9-4E91-AABA-E638962523A1}"/>
              </a:ext>
            </a:extLst>
          </p:cNvPr>
          <p:cNvSpPr txBox="1">
            <a:spLocks/>
          </p:cNvSpPr>
          <p:nvPr/>
        </p:nvSpPr>
        <p:spPr>
          <a:xfrm>
            <a:off x="5015883" y="-46297"/>
            <a:ext cx="6642608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Qualities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of perfect employee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66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B8C91DE-F94F-46A8-A913-1161D926A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84"/>
            <a:ext cx="12206796" cy="686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4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1FCC208-F38B-431D-B165-E5F4E288D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50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4790-E58D-4FB3-9191-37F373BC1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FB181-A188-420A-AAB1-26A165781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431F4-9F8F-4787-BA8A-7ABFF745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BC917-B211-44C3-89F3-38193CD8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6" y="210798"/>
            <a:ext cx="40957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9389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138</TotalTime>
  <Words>107</Words>
  <Application>Microsoft Office PowerPoint</Application>
  <PresentationFormat>Widescreen</PresentationFormat>
  <Paragraphs>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Droplet</vt:lpstr>
      <vt:lpstr>WHAT  NOT  TO DO IN THE OFFICE</vt:lpstr>
      <vt:lpstr> </vt:lpstr>
      <vt:lpstr> 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DON’T IGNORE YOUR BOSS’ LYNC MGS</vt:lpstr>
      <vt:lpstr> </vt:lpstr>
      <vt:lpstr>PowerPoint Presentation</vt:lpstr>
      <vt:lpstr>PowerPoint Presentation</vt:lpstr>
      <vt:lpstr>Thank you (only for those  who  are awake)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 NOT  TO DO IN THE OFFICE</dc:title>
  <dc:creator>Soham Pal</dc:creator>
  <cp:lastModifiedBy>Soham Pal</cp:lastModifiedBy>
  <cp:revision>13</cp:revision>
  <dcterms:created xsi:type="dcterms:W3CDTF">2017-10-30T00:40:42Z</dcterms:created>
  <dcterms:modified xsi:type="dcterms:W3CDTF">2017-10-30T02:59:34Z</dcterms:modified>
</cp:coreProperties>
</file>